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sldIdLst>
    <p:sldId id="256" r:id="rId2"/>
    <p:sldId id="261" r:id="rId3"/>
    <p:sldId id="274" r:id="rId4"/>
    <p:sldId id="275" r:id="rId5"/>
    <p:sldId id="276" r:id="rId6"/>
    <p:sldId id="265" r:id="rId7"/>
    <p:sldId id="266" r:id="rId8"/>
    <p:sldId id="257" r:id="rId9"/>
    <p:sldId id="258" r:id="rId10"/>
    <p:sldId id="270" r:id="rId11"/>
    <p:sldId id="267" r:id="rId12"/>
    <p:sldId id="260" r:id="rId13"/>
    <p:sldId id="268" r:id="rId14"/>
    <p:sldId id="262" r:id="rId15"/>
    <p:sldId id="25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7EB"/>
    <a:srgbClr val="5AB0EC"/>
    <a:srgbClr val="6FA8CF"/>
    <a:srgbClr val="499BEA"/>
    <a:srgbClr val="52A7EB"/>
    <a:srgbClr val="2AAFF1"/>
    <a:srgbClr val="00A3FF"/>
    <a:srgbClr val="76D6FF"/>
    <a:srgbClr val="15B4C6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6132"/>
  </p:normalViewPr>
  <p:slideViewPr>
    <p:cSldViewPr snapToGrid="0" snapToObjects="1">
      <p:cViewPr varScale="1">
        <p:scale>
          <a:sx n="114" d="100"/>
          <a:sy n="114" d="100"/>
        </p:scale>
        <p:origin x="3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2800" b="1" dirty="0">
                <a:solidFill>
                  <a:schemeClr val="tx1"/>
                </a:solidFill>
              </a:rPr>
              <a:t>Arbeitsaufwand in Stunden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5.5289088815839861E-2"/>
          <c:y val="0.11785843539897024"/>
          <c:w val="0.91615705576025552"/>
          <c:h val="0.805309204761721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245</c:v>
                </c:pt>
                <c:pt idx="1">
                  <c:v>276</c:v>
                </c:pt>
                <c:pt idx="2">
                  <c:v>224</c:v>
                </c:pt>
                <c:pt idx="3">
                  <c:v>225</c:v>
                </c:pt>
                <c:pt idx="4">
                  <c:v>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7E-DB4D-BEED-3FE4DA8430D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Spalte2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A7E-DB4D-BEED-3FE4DA8430D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Spalte3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A7E-DB4D-BEED-3FE4DA843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9012079"/>
        <c:axId val="959294991"/>
      </c:barChart>
      <c:catAx>
        <c:axId val="95901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59294991"/>
        <c:crosses val="autoZero"/>
        <c:auto val="1"/>
        <c:lblAlgn val="ctr"/>
        <c:lblOffset val="100"/>
        <c:noMultiLvlLbl val="0"/>
      </c:catAx>
      <c:valAx>
        <c:axId val="959294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59012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4739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96037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3253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807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50886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8702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108337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7980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31297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1623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89027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023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499BEA"/>
            </a:gs>
            <a:gs pos="48000">
              <a:srgbClr val="53A7EB"/>
            </a:gs>
            <a:gs pos="100000">
              <a:srgbClr val="5AB0EC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C455E8D6-2AA8-8647-A8C8-4E3459695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09" y="2157487"/>
            <a:ext cx="5770182" cy="254302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7250BDFB-5BFC-2F45-8EF4-CC5E5C255820}"/>
              </a:ext>
            </a:extLst>
          </p:cNvPr>
          <p:cNvSpPr txBox="1"/>
          <p:nvPr/>
        </p:nvSpPr>
        <p:spPr>
          <a:xfrm flipH="1">
            <a:off x="5116019" y="4828121"/>
            <a:ext cx="195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</a:rPr>
              <a:t>2020 / 2021</a:t>
            </a:r>
          </a:p>
        </p:txBody>
      </p:sp>
    </p:spTree>
    <p:extLst>
      <p:ext uri="{BB962C8B-B14F-4D97-AF65-F5344CB8AC3E}">
        <p14:creationId xmlns:p14="http://schemas.microsoft.com/office/powerpoint/2010/main" val="107929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E9AC1-24D6-5246-B127-E4390E67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19" y="3088262"/>
            <a:ext cx="1931481" cy="789630"/>
          </a:xfrm>
        </p:spPr>
        <p:txBody>
          <a:bodyPr/>
          <a:lstStyle/>
          <a:p>
            <a:r>
              <a:rPr lang="de-DE" dirty="0" err="1"/>
              <a:t>Commits</a:t>
            </a:r>
            <a:r>
              <a:rPr lang="de-DE" dirty="0"/>
              <a:t>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68CD05-95DF-B546-84B2-378A1A51A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367" y="137614"/>
            <a:ext cx="7315200" cy="2196174"/>
          </a:xfrm>
        </p:spPr>
      </p:pic>
      <p:pic>
        <p:nvPicPr>
          <p:cNvPr id="11" name="Grafik 10" descr="Präsentation mit Balkendiagramm">
            <a:extLst>
              <a:ext uri="{FF2B5EF4-FFF2-40B4-BE49-F238E27FC236}">
                <a16:creationId xmlns:a16="http://schemas.microsoft.com/office/drawing/2014/main" id="{1621713B-13BE-084C-B238-BAE287E47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659" y="4123562"/>
            <a:ext cx="914400" cy="914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2A39B2-871B-C54C-BE5E-A7F14A13D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367" y="4495950"/>
            <a:ext cx="3579637" cy="21736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A4F349C-195E-ED48-8249-050FE2CDB5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367" y="2299776"/>
            <a:ext cx="7315200" cy="220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5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9BF2-3847-D442-9FD9-3154E6BC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66936" cy="4601183"/>
          </a:xfrm>
        </p:spPr>
        <p:txBody>
          <a:bodyPr>
            <a:normAutofit/>
          </a:bodyPr>
          <a:lstStyle/>
          <a:p>
            <a:pPr algn="ctr"/>
            <a:r>
              <a:rPr lang="de-DE" sz="3200" dirty="0"/>
              <a:t>System-Architektur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0A6B6E1-196A-4B0B-A445-F6D3366E0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2452404"/>
            <a:ext cx="7315200" cy="3604687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076F465-B1A5-4D29-B70E-942A729A0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023" y="899135"/>
            <a:ext cx="1025593" cy="7156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629CB5-B1FB-4149-8887-613C0BFD1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211" y="929552"/>
            <a:ext cx="1575577" cy="7446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4243A22-3537-4471-902F-5AD0C72147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6775" y="821336"/>
            <a:ext cx="1314600" cy="87127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B034C5D-F292-40C8-85DA-013D010F3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62" y="962486"/>
            <a:ext cx="1206674" cy="6787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9E5B95-CF6B-4404-800D-FA04664CC8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893" y="911112"/>
            <a:ext cx="865331" cy="7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3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E5352-C72F-9340-9D67-A11FFB91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736976"/>
            <a:ext cx="2947482" cy="2114663"/>
          </a:xfrm>
        </p:spPr>
        <p:txBody>
          <a:bodyPr/>
          <a:lstStyle/>
          <a:p>
            <a:pPr algn="ctr"/>
            <a:r>
              <a:rPr lang="de-DE" dirty="0"/>
              <a:t>Hindernisse</a:t>
            </a:r>
          </a:p>
        </p:txBody>
      </p:sp>
      <p:pic>
        <p:nvPicPr>
          <p:cNvPr id="5" name="Inhaltsplatzhalter 4" descr="Hochspannung">
            <a:extLst>
              <a:ext uri="{FF2B5EF4-FFF2-40B4-BE49-F238E27FC236}">
                <a16:creationId xmlns:a16="http://schemas.microsoft.com/office/drawing/2014/main" id="{BC458074-C602-DE4E-B140-60E1B01F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840" y="3306063"/>
            <a:ext cx="1435640" cy="143564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05A4B9D-EDBD-EA4E-8E33-AE1C344A4C2C}"/>
              </a:ext>
            </a:extLst>
          </p:cNvPr>
          <p:cNvSpPr txBox="1"/>
          <p:nvPr/>
        </p:nvSpPr>
        <p:spPr>
          <a:xfrm>
            <a:off x="4612390" y="1382286"/>
            <a:ext cx="57531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 err="1"/>
              <a:t>KeyCloak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Export der Animationen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Drag &amp; Drop im Wohnzimmer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Customized</a:t>
            </a:r>
            <a:r>
              <a:rPr lang="de-AT" sz="2000" b="1" dirty="0"/>
              <a:t> Design in </a:t>
            </a:r>
            <a:r>
              <a:rPr lang="de-AT" sz="2000" b="1" dirty="0" err="1"/>
              <a:t>Flutter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Docker </a:t>
            </a:r>
          </a:p>
        </p:txBody>
      </p:sp>
    </p:spTree>
    <p:extLst>
      <p:ext uri="{BB962C8B-B14F-4D97-AF65-F5344CB8AC3E}">
        <p14:creationId xmlns:p14="http://schemas.microsoft.com/office/powerpoint/2010/main" val="4255139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F7EB57-C21B-504C-B3B4-CB2262BB1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454" y="3462821"/>
            <a:ext cx="3851287" cy="1124712"/>
          </a:xfrm>
        </p:spPr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8087D-21C4-C14F-9625-98BBF1BCE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E6DC75B-5AE2-744A-B233-F8DE7B96ABD9}"/>
              </a:ext>
            </a:extLst>
          </p:cNvPr>
          <p:cNvSpPr/>
          <p:nvPr/>
        </p:nvSpPr>
        <p:spPr>
          <a:xfrm>
            <a:off x="8248961" y="-1"/>
            <a:ext cx="3943039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8CBB4F-06DC-B64D-9D90-379C7D216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087" y="723778"/>
            <a:ext cx="2658748" cy="53174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E50D6A7-52AE-6F42-BFC8-29329A0D8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114" y="723778"/>
            <a:ext cx="3020693" cy="5478087"/>
          </a:xfrm>
          <a:prstGeom prst="rect">
            <a:avLst/>
          </a:prstGeom>
        </p:spPr>
      </p:pic>
      <p:pic>
        <p:nvPicPr>
          <p:cNvPr id="13" name="Grafik 12" descr="Recherche">
            <a:extLst>
              <a:ext uri="{FF2B5EF4-FFF2-40B4-BE49-F238E27FC236}">
                <a16:creationId xmlns:a16="http://schemas.microsoft.com/office/drawing/2014/main" id="{1DA64C61-0C8C-3248-8324-1F8F76E6A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246" y="3642326"/>
            <a:ext cx="1044632" cy="10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9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10A982-B568-7442-B1D0-B4E7F9D8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82" y="3079565"/>
            <a:ext cx="4209834" cy="68972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spc="-100" dirty="0"/>
              <a:t>Wie </a:t>
            </a:r>
            <a:r>
              <a:rPr lang="en-US" b="1" spc="-100" dirty="0" err="1"/>
              <a:t>geht</a:t>
            </a:r>
            <a:r>
              <a:rPr lang="en-US" b="1" spc="-100" dirty="0"/>
              <a:t> es </a:t>
            </a:r>
            <a:r>
              <a:rPr lang="en-US" b="1" spc="-100" dirty="0" err="1"/>
              <a:t>weiter</a:t>
            </a:r>
            <a:r>
              <a:rPr lang="en-US" b="1" spc="-100" dirty="0"/>
              <a:t>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Grafik 10" descr="Playbook">
            <a:extLst>
              <a:ext uri="{FF2B5EF4-FFF2-40B4-BE49-F238E27FC236}">
                <a16:creationId xmlns:a16="http://schemas.microsoft.com/office/drawing/2014/main" id="{7DC7FA5D-8D73-6C4C-94A8-97E4CB624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2557" y="2722804"/>
            <a:ext cx="1403246" cy="140324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1476F14-F737-4DC9-81A5-E89889218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81" y="943148"/>
            <a:ext cx="4778758" cy="496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4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A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1CC7BF-07C4-5F44-B0A3-93533E39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705" y="4472245"/>
            <a:ext cx="7550590" cy="849713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tx1"/>
                </a:solidFill>
                <a:latin typeface="+mn-lt"/>
              </a:rPr>
              <a:t>Danke für die Aufmerksamkeit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2CB871-0D96-594C-A6EC-F197CB26B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48" y="2060662"/>
            <a:ext cx="4503303" cy="19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7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219" y="373972"/>
            <a:ext cx="6690484" cy="998559"/>
          </a:xfrm>
        </p:spPr>
        <p:txBody>
          <a:bodyPr>
            <a:normAutofit/>
          </a:bodyPr>
          <a:lstStyle/>
          <a:p>
            <a:pPr algn="ctr"/>
            <a:r>
              <a:rPr lang="de-DE" sz="4800" b="1">
                <a:solidFill>
                  <a:srgbClr val="53A7EB"/>
                </a:solidFill>
              </a:rPr>
              <a:t>Um was geht’s?</a:t>
            </a:r>
            <a:endParaRPr lang="de-DE" sz="4800" b="1" dirty="0">
              <a:solidFill>
                <a:srgbClr val="53A7E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Tätige Eingaben zu Essen, Schlaf &amp; Bewegung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Tracke dein Arbeitsverhalten und verdiene Coins</a:t>
            </a:r>
          </a:p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Statistiken über deine Gewohnheiten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Avatar repräsentiert dein Wohlbefinden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219" y="373972"/>
            <a:ext cx="6690484" cy="998559"/>
          </a:xfrm>
        </p:spPr>
        <p:txBody>
          <a:bodyPr>
            <a:normAutofit/>
          </a:bodyPr>
          <a:lstStyle/>
          <a:p>
            <a:pPr algn="ctr"/>
            <a:r>
              <a:rPr lang="de-DE" sz="4800" b="1">
                <a:solidFill>
                  <a:srgbClr val="53A7EB"/>
                </a:solidFill>
              </a:rPr>
              <a:t>Um was geht’s?</a:t>
            </a:r>
            <a:endParaRPr lang="de-DE" sz="4800" b="1" dirty="0">
              <a:solidFill>
                <a:srgbClr val="53A7E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Tätige Eingaben zu Essen, Schlaf &amp; Bewegung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Tracke dein Arbeitsverhalten und verdiene Coins</a:t>
            </a:r>
          </a:p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Statistiken über deine Gewohnheiten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Avatar repräsentiert dein Wohlbefinden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45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219" y="373972"/>
            <a:ext cx="6690484" cy="998559"/>
          </a:xfrm>
        </p:spPr>
        <p:txBody>
          <a:bodyPr>
            <a:normAutofit/>
          </a:bodyPr>
          <a:lstStyle/>
          <a:p>
            <a:pPr algn="ctr"/>
            <a:r>
              <a:rPr lang="de-DE" sz="4800" b="1">
                <a:solidFill>
                  <a:srgbClr val="53A7EB"/>
                </a:solidFill>
              </a:rPr>
              <a:t>Um was geht’s?</a:t>
            </a:r>
            <a:endParaRPr lang="de-DE" sz="4800" b="1" dirty="0">
              <a:solidFill>
                <a:srgbClr val="53A7E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Tätige Eingaben zu Essen, Schlaf &amp; Bewegung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Tracke dein Arbeitsverhalten und verdiene Coins</a:t>
            </a:r>
          </a:p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Statistiken über deine Gewohnheiten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Avatar repräsentiert dein Wohlbefinden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3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219" y="373972"/>
            <a:ext cx="6690484" cy="998559"/>
          </a:xfrm>
        </p:spPr>
        <p:txBody>
          <a:bodyPr>
            <a:normAutofit/>
          </a:bodyPr>
          <a:lstStyle/>
          <a:p>
            <a:pPr algn="ctr"/>
            <a:r>
              <a:rPr lang="de-DE" sz="4800" b="1">
                <a:solidFill>
                  <a:srgbClr val="53A7EB"/>
                </a:solidFill>
              </a:rPr>
              <a:t>Um was geht’s?</a:t>
            </a:r>
            <a:endParaRPr lang="de-DE" sz="4800" b="1" dirty="0">
              <a:solidFill>
                <a:srgbClr val="53A7E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Tätige Eingaben zu Essen, Schlaf &amp; Bewegung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Tracke dein Arbeitsverhalten und verdiene Coins</a:t>
            </a:r>
          </a:p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Statistiken über deine Gewohnheiten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Avatar repräsentiert dein Wohlbefinden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2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EDB320-F9A9-9D49-9D6A-846026A97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173" y="659286"/>
            <a:ext cx="3757647" cy="39021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7428D50-6546-F345-A3DF-5276D021C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046" y="814718"/>
            <a:ext cx="3632200" cy="37719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4F75EAF-CCC6-0E48-9974-4D4896859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293" y="814718"/>
            <a:ext cx="3632200" cy="3771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BD38AF-CD44-1546-A296-064177F45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33" y="770953"/>
            <a:ext cx="3632200" cy="3771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327C6A-508F-3049-8ADF-FE142A87B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117" y="739683"/>
            <a:ext cx="3757648" cy="3902173"/>
          </a:xfrm>
          <a:prstGeom prst="rect">
            <a:avLst/>
          </a:prstGeom>
        </p:spPr>
      </p:pic>
      <p:sp>
        <p:nvSpPr>
          <p:cNvPr id="7" name="Ecken des Rechtecks auf der gleichen Seite abrunden 6">
            <a:extLst>
              <a:ext uri="{FF2B5EF4-FFF2-40B4-BE49-F238E27FC236}">
                <a16:creationId xmlns:a16="http://schemas.microsoft.com/office/drawing/2014/main" id="{DE9A0A7F-A9FF-B747-99B0-560169F0CD10}"/>
              </a:ext>
            </a:extLst>
          </p:cNvPr>
          <p:cNvSpPr/>
          <p:nvPr/>
        </p:nvSpPr>
        <p:spPr>
          <a:xfrm>
            <a:off x="0" y="5025424"/>
            <a:ext cx="12192000" cy="2510072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Die Emotionen</a:t>
            </a:r>
          </a:p>
        </p:txBody>
      </p:sp>
    </p:spTree>
    <p:extLst>
      <p:ext uri="{BB962C8B-B14F-4D97-AF65-F5344CB8AC3E}">
        <p14:creationId xmlns:p14="http://schemas.microsoft.com/office/powerpoint/2010/main" val="257187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7F8FB-8D29-6A4C-A06F-0F9E9C01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de-DE" sz="3300" dirty="0"/>
              <a:t>Praktische Einsatzbereiche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58228-F5A9-B54C-9B57-84021D732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106" y="1196825"/>
            <a:ext cx="7842773" cy="4455205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Personen</a:t>
            </a:r>
            <a:r>
              <a:rPr lang="de-DE" dirty="0">
                <a:solidFill>
                  <a:schemeClr val="tx1"/>
                </a:solidFill>
              </a:rPr>
              <a:t> die ihr </a:t>
            </a:r>
            <a:r>
              <a:rPr lang="de-DE" b="1" dirty="0">
                <a:solidFill>
                  <a:schemeClr val="tx1"/>
                </a:solidFill>
              </a:rPr>
              <a:t>Wohlbefinden </a:t>
            </a:r>
            <a:r>
              <a:rPr lang="de-DE" b="1" dirty="0" err="1">
                <a:solidFill>
                  <a:schemeClr val="tx1"/>
                </a:solidFill>
              </a:rPr>
              <a:t>tracken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wollen. (Schlafgewohnheit, …)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Menschen mit Depressionen </a:t>
            </a:r>
            <a:r>
              <a:rPr lang="de-DE" dirty="0">
                <a:solidFill>
                  <a:schemeClr val="tx1"/>
                </a:solidFill>
              </a:rPr>
              <a:t>unterstützen</a:t>
            </a:r>
          </a:p>
        </p:txBody>
      </p:sp>
      <p:pic>
        <p:nvPicPr>
          <p:cNvPr id="7" name="Grafik 6" descr="Kopf mit Zahnrädern">
            <a:extLst>
              <a:ext uri="{FF2B5EF4-FFF2-40B4-BE49-F238E27FC236}">
                <a16:creationId xmlns:a16="http://schemas.microsoft.com/office/drawing/2014/main" id="{0F4B3E88-4660-E54C-B1EF-9FBC0B70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895" y="3268563"/>
            <a:ext cx="3005051" cy="3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59FEF3-EF06-284A-8F16-E5DDD0F36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3174" cy="6862636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5079EB90-93AC-EC41-9A99-FD875851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38" y="680278"/>
            <a:ext cx="3548523" cy="10485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b="1" spc="-100" dirty="0">
                <a:solidFill>
                  <a:schemeClr val="bg1"/>
                </a:solidFill>
              </a:rPr>
              <a:t>Das Team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72CD5F-4DC9-C144-8AA5-7229109DB33F}"/>
              </a:ext>
            </a:extLst>
          </p:cNvPr>
          <p:cNvSpPr/>
          <p:nvPr/>
        </p:nvSpPr>
        <p:spPr>
          <a:xfrm>
            <a:off x="768930" y="2750198"/>
            <a:ext cx="1690111" cy="1690111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6EC5B8-1CC6-5A40-B4AC-6A51155FB5A6}"/>
              </a:ext>
            </a:extLst>
          </p:cNvPr>
          <p:cNvSpPr/>
          <p:nvPr/>
        </p:nvSpPr>
        <p:spPr>
          <a:xfrm>
            <a:off x="3034609" y="2750196"/>
            <a:ext cx="1690111" cy="1690111"/>
          </a:xfrm>
          <a:prstGeom prst="ellipse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115" b="-1888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A2ABD-6A6B-4340-B348-B706E3104CAF}"/>
              </a:ext>
            </a:extLst>
          </p:cNvPr>
          <p:cNvSpPr/>
          <p:nvPr/>
        </p:nvSpPr>
        <p:spPr>
          <a:xfrm>
            <a:off x="5299200" y="2776100"/>
            <a:ext cx="1690111" cy="1690111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22" t="-8417" b="-697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2B8243-F9CD-5642-B1FF-D13D629E2261}"/>
              </a:ext>
            </a:extLst>
          </p:cNvPr>
          <p:cNvSpPr/>
          <p:nvPr/>
        </p:nvSpPr>
        <p:spPr>
          <a:xfrm>
            <a:off x="7565967" y="2750195"/>
            <a:ext cx="1690111" cy="1690111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FD0DB1-BA8C-9840-8E16-8F57D5B0A163}"/>
              </a:ext>
            </a:extLst>
          </p:cNvPr>
          <p:cNvSpPr/>
          <p:nvPr/>
        </p:nvSpPr>
        <p:spPr>
          <a:xfrm>
            <a:off x="9816870" y="2776100"/>
            <a:ext cx="1690111" cy="1690111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43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2BDF8157-FA38-0845-9ACE-42D28848285E}"/>
              </a:ext>
            </a:extLst>
          </p:cNvPr>
          <p:cNvSpPr txBox="1">
            <a:spLocks/>
          </p:cNvSpPr>
          <p:nvPr/>
        </p:nvSpPr>
        <p:spPr>
          <a:xfrm>
            <a:off x="631405" y="4745872"/>
            <a:ext cx="1958050" cy="1350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Markus Stadler</a:t>
            </a:r>
          </a:p>
          <a:p>
            <a:pPr algn="ctr"/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>
                <a:solidFill>
                  <a:schemeClr val="bg1"/>
                </a:solidFill>
              </a:rPr>
              <a:t>Backend </a:t>
            </a:r>
            <a:br>
              <a:rPr lang="en-US" sz="2000" b="1" spc="-100" dirty="0">
                <a:solidFill>
                  <a:schemeClr val="bg1"/>
                </a:solidFill>
              </a:rPr>
            </a:br>
            <a:r>
              <a:rPr lang="en-US" sz="2000" b="1" spc="-100" dirty="0" err="1">
                <a:solidFill>
                  <a:schemeClr val="bg1"/>
                </a:solidFill>
              </a:rPr>
              <a:t>Keycloak</a:t>
            </a:r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 err="1">
                <a:solidFill>
                  <a:schemeClr val="bg1"/>
                </a:solidFill>
              </a:rPr>
              <a:t>Projektleiter</a:t>
            </a:r>
            <a:endParaRPr lang="en-US" sz="2400" b="1" spc="-100" dirty="0">
              <a:solidFill>
                <a:schemeClr val="bg1"/>
              </a:solidFill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EB1B1D0A-FED2-9A4F-925A-F4AEB6214C65}"/>
              </a:ext>
            </a:extLst>
          </p:cNvPr>
          <p:cNvSpPr txBox="1">
            <a:spLocks/>
          </p:cNvSpPr>
          <p:nvPr/>
        </p:nvSpPr>
        <p:spPr>
          <a:xfrm>
            <a:off x="2928462" y="4800348"/>
            <a:ext cx="1958050" cy="11338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b="1" spc="-100" dirty="0">
                <a:solidFill>
                  <a:schemeClr val="bg1"/>
                </a:solidFill>
              </a:rPr>
              <a:t>Noah </a:t>
            </a:r>
            <a:r>
              <a:rPr lang="en-US" sz="2600" b="1" spc="-100" dirty="0" err="1">
                <a:solidFill>
                  <a:schemeClr val="bg1"/>
                </a:solidFill>
              </a:rPr>
              <a:t>Stallinger</a:t>
            </a:r>
            <a:endParaRPr lang="en-US" sz="2600" b="1" spc="-100" dirty="0">
              <a:solidFill>
                <a:schemeClr val="bg1"/>
              </a:solidFill>
            </a:endParaRPr>
          </a:p>
          <a:p>
            <a:pPr algn="ctr"/>
            <a:endParaRPr lang="en-US" sz="22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200" b="1" spc="-100" dirty="0">
                <a:solidFill>
                  <a:schemeClr val="bg1"/>
                </a:solidFill>
              </a:rPr>
              <a:t>Frontend Backend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DF255AD6-85F1-4744-92B1-7D4BBD40452D}"/>
              </a:ext>
            </a:extLst>
          </p:cNvPr>
          <p:cNvSpPr txBox="1">
            <a:spLocks/>
          </p:cNvSpPr>
          <p:nvPr/>
        </p:nvSpPr>
        <p:spPr>
          <a:xfrm>
            <a:off x="5368172" y="4745873"/>
            <a:ext cx="1578908" cy="11883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spc="-100" dirty="0">
                <a:solidFill>
                  <a:schemeClr val="bg1"/>
                </a:solidFill>
              </a:rPr>
              <a:t>Julian Haas</a:t>
            </a:r>
            <a:br>
              <a:rPr lang="en-US" sz="3100" b="1" spc="-100" dirty="0">
                <a:solidFill>
                  <a:schemeClr val="bg1"/>
                </a:solidFill>
              </a:rPr>
            </a:br>
            <a:endParaRPr lang="en-US" sz="31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700" b="1" spc="-100" dirty="0">
                <a:solidFill>
                  <a:schemeClr val="bg1"/>
                </a:solidFill>
              </a:rPr>
              <a:t> </a:t>
            </a:r>
            <a:r>
              <a:rPr lang="en-US" sz="2700" b="1" spc="-100" dirty="0" err="1">
                <a:solidFill>
                  <a:schemeClr val="bg1"/>
                </a:solidFill>
              </a:rPr>
              <a:t>Animationen</a:t>
            </a:r>
            <a:r>
              <a:rPr lang="en-US" sz="2700" b="1" spc="-100" dirty="0">
                <a:solidFill>
                  <a:schemeClr val="bg1"/>
                </a:solidFill>
              </a:rPr>
              <a:t>  Backend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D84E3F59-DD13-AA40-8450-EB4EC53AA966}"/>
              </a:ext>
            </a:extLst>
          </p:cNvPr>
          <p:cNvSpPr txBox="1">
            <a:spLocks/>
          </p:cNvSpPr>
          <p:nvPr/>
        </p:nvSpPr>
        <p:spPr>
          <a:xfrm>
            <a:off x="7428741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Stephan </a:t>
            </a:r>
            <a:r>
              <a:rPr lang="en-US" sz="2400" b="1" spc="-100" dirty="0" err="1">
                <a:solidFill>
                  <a:schemeClr val="bg1"/>
                </a:solidFill>
              </a:rPr>
              <a:t>Herbe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0A4473AB-DD8A-2246-9526-8BA8E275EF38}"/>
              </a:ext>
            </a:extLst>
          </p:cNvPr>
          <p:cNvSpPr txBox="1">
            <a:spLocks/>
          </p:cNvSpPr>
          <p:nvPr/>
        </p:nvSpPr>
        <p:spPr>
          <a:xfrm>
            <a:off x="9682900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Moritz </a:t>
            </a:r>
            <a:r>
              <a:rPr lang="en-US" sz="2400" b="1" spc="-100" dirty="0" err="1">
                <a:solidFill>
                  <a:schemeClr val="bg1"/>
                </a:solidFill>
              </a:rPr>
              <a:t>Weibold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24656458-3573-9941-A0B4-FA0C528F5F6A}"/>
              </a:ext>
            </a:extLst>
          </p:cNvPr>
          <p:cNvSpPr/>
          <p:nvPr/>
        </p:nvSpPr>
        <p:spPr>
          <a:xfrm>
            <a:off x="10557069" y="-1479881"/>
            <a:ext cx="3729497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olke 37">
            <a:extLst>
              <a:ext uri="{FF2B5EF4-FFF2-40B4-BE49-F238E27FC236}">
                <a16:creationId xmlns:a16="http://schemas.microsoft.com/office/drawing/2014/main" id="{710503B2-8E41-9E42-9E4D-F4BCAEA29B8E}"/>
              </a:ext>
            </a:extLst>
          </p:cNvPr>
          <p:cNvSpPr/>
          <p:nvPr/>
        </p:nvSpPr>
        <p:spPr>
          <a:xfrm>
            <a:off x="-2284608" y="5920280"/>
            <a:ext cx="3895038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79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0E412193-7E18-FE44-B4EA-7F8885C50E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7569747"/>
              </p:ext>
            </p:extLst>
          </p:nvPr>
        </p:nvGraphicFramePr>
        <p:xfrm>
          <a:off x="870717" y="1049867"/>
          <a:ext cx="7543799" cy="5029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47262083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54A8EB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</Words>
  <Application>Microsoft Office PowerPoint</Application>
  <PresentationFormat>Breitbild</PresentationFormat>
  <Paragraphs>78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Corbel</vt:lpstr>
      <vt:lpstr>Wingdings 2</vt:lpstr>
      <vt:lpstr>Rahmen</vt:lpstr>
      <vt:lpstr>PowerPoint-Präsentation</vt:lpstr>
      <vt:lpstr>Um was geht’s?</vt:lpstr>
      <vt:lpstr>Um was geht’s?</vt:lpstr>
      <vt:lpstr>Um was geht’s?</vt:lpstr>
      <vt:lpstr>Um was geht’s?</vt:lpstr>
      <vt:lpstr>PowerPoint-Präsentation</vt:lpstr>
      <vt:lpstr>Praktische Einsatzbereiche</vt:lpstr>
      <vt:lpstr>Das Team</vt:lpstr>
      <vt:lpstr>PowerPoint-Präsentation</vt:lpstr>
      <vt:lpstr>Commits </vt:lpstr>
      <vt:lpstr>System-Architektur</vt:lpstr>
      <vt:lpstr>Hindernisse</vt:lpstr>
      <vt:lpstr>LIVE DEMO</vt:lpstr>
      <vt:lpstr>Wie geht es weiter?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Haas Julian</dc:creator>
  <cp:lastModifiedBy>Weibold Moritz</cp:lastModifiedBy>
  <cp:revision>40</cp:revision>
  <dcterms:created xsi:type="dcterms:W3CDTF">2021-06-05T14:19:41Z</dcterms:created>
  <dcterms:modified xsi:type="dcterms:W3CDTF">2021-06-07T19:23:36Z</dcterms:modified>
</cp:coreProperties>
</file>